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9" r:id="rId5"/>
    <p:sldId id="256" r:id="rId6"/>
    <p:sldId id="261" r:id="rId7"/>
    <p:sldId id="262" r:id="rId8"/>
    <p:sldId id="263" r:id="rId9"/>
    <p:sldId id="260" r:id="rId10"/>
  </p:sldIdLst>
  <p:sldSz cx="9144000" cy="6858000" type="screen4x3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32"/>
  </p:normalViewPr>
  <p:slideViewPr>
    <p:cSldViewPr snapToGrid="0" snapToObjects="1">
      <p:cViewPr varScale="1">
        <p:scale>
          <a:sx n="72" d="100"/>
          <a:sy n="72" d="100"/>
        </p:scale>
        <p:origin x="1326" y="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8425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03907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60659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94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267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087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6193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4674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427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6846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992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CA5FD-1FB2-0D40-8EEB-990A29360AB3}" type="datetimeFigureOut">
              <a:rPr lang="x-none" smtClean="0"/>
              <a:t>03/08/2022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0048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ynLvY-cVHVc" TargetMode="External"/><Relationship Id="rId4" Type="http://schemas.openxmlformats.org/officeDocument/2006/relationships/hyperlink" Target="https://sway.office.com/gzuY4SeeoUWDahqD?ref=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way.office.com/n4oYxi8HEL1k7vNC?ref=Lin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way.office.com/vZtoUNybHDfBYnli?ref=Lin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way.office.com/S5yFivjUo1m6v451?ref=Lin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opia de fondo de pantal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2" y="0"/>
            <a:ext cx="9155642" cy="515004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502920" y="4328160"/>
            <a:ext cx="786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ADMINISTRACIÓN DE BASES DE DATOS</a:t>
            </a:r>
          </a:p>
          <a:p>
            <a:pPr algn="ctr"/>
            <a:endParaRPr lang="es-MX" b="1" dirty="0">
              <a:solidFill>
                <a:srgbClr val="FF0000"/>
              </a:solidFill>
            </a:endParaRPr>
          </a:p>
          <a:p>
            <a:pPr algn="ctr"/>
            <a:r>
              <a:rPr lang="es-MX" b="1" dirty="0">
                <a:solidFill>
                  <a:srgbClr val="FF0000"/>
                </a:solidFill>
              </a:rPr>
              <a:t>M. en C. Benjamín López González</a:t>
            </a:r>
          </a:p>
        </p:txBody>
      </p:sp>
      <p:sp>
        <p:nvSpPr>
          <p:cNvPr id="4" name="Cuadro de texto 3"/>
          <p:cNvSpPr txBox="1"/>
          <p:nvPr/>
        </p:nvSpPr>
        <p:spPr>
          <a:xfrm>
            <a:off x="7508130" y="6405290"/>
            <a:ext cx="814705" cy="31686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wpc="http://schemas.microsoft.com/office/word/2010/wordprocessingCanvas" xmlns:cx="http://schemas.microsoft.com/office/drawing/2014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am3d="http://schemas.microsoft.com/office/drawing/2017/model3d" xmlns:aink="http://schemas.microsoft.com/office/drawing/2016/ink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lc="http://schemas.openxmlformats.org/drawingml/2006/lockedCanvas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s-ES_tradnl" sz="1800" b="1" dirty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UAPT</a:t>
            </a:r>
            <a:endParaRPr lang="es-MX" sz="1200" dirty="0">
              <a:effectLst/>
              <a:ea typeface="MS Mincho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49" t="91998" r="15998" b="4174"/>
          <a:stretch/>
        </p:blipFill>
        <p:spPr bwMode="auto">
          <a:xfrm>
            <a:off x="7508130" y="5914750"/>
            <a:ext cx="541551" cy="490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7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8594C3-EB63-B642-A682-81EA4F10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998"/>
            <a:ext cx="9144000" cy="49361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9DE775-8C0A-1342-A13C-3545A7FC9553}"/>
              </a:ext>
            </a:extLst>
          </p:cNvPr>
          <p:cNvSpPr txBox="1">
            <a:spLocks/>
          </p:cNvSpPr>
          <p:nvPr/>
        </p:nvSpPr>
        <p:spPr>
          <a:xfrm>
            <a:off x="190299" y="243259"/>
            <a:ext cx="4581526" cy="69454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FA79-F492-4F49-8205-9BC0AEF74576}"/>
              </a:ext>
            </a:extLst>
          </p:cNvPr>
          <p:cNvSpPr/>
          <p:nvPr/>
        </p:nvSpPr>
        <p:spPr>
          <a:xfrm>
            <a:off x="7780543" y="6412614"/>
            <a:ext cx="13372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1350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9DE775-8C0A-1342-A13C-3545A7FC9553}"/>
              </a:ext>
            </a:extLst>
          </p:cNvPr>
          <p:cNvSpPr txBox="1">
            <a:spLocks/>
          </p:cNvSpPr>
          <p:nvPr/>
        </p:nvSpPr>
        <p:spPr>
          <a:xfrm>
            <a:off x="567787" y="2590108"/>
            <a:ext cx="4581526" cy="196227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Título de diapositiva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190299" y="6300421"/>
            <a:ext cx="703660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4" r="13349" b="2791"/>
          <a:stretch/>
        </p:blipFill>
        <p:spPr bwMode="auto">
          <a:xfrm>
            <a:off x="1" y="6009060"/>
            <a:ext cx="7507758" cy="8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 de texto 3"/>
          <p:cNvSpPr txBox="1"/>
          <p:nvPr/>
        </p:nvSpPr>
        <p:spPr>
          <a:xfrm>
            <a:off x="6804129" y="6541135"/>
            <a:ext cx="814705" cy="31686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wpc="http://schemas.microsoft.com/office/word/2010/wordprocessingCanvas" xmlns:cx="http://schemas.microsoft.com/office/drawing/2014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am3d="http://schemas.microsoft.com/office/drawing/2017/model3d" xmlns:aink="http://schemas.microsoft.com/office/drawing/2016/ink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lc="http://schemas.openxmlformats.org/drawingml/2006/lockedCanvas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s-ES_tradnl" sz="1800" b="1" dirty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UAPT</a:t>
            </a:r>
            <a:endParaRPr lang="es-MX" sz="1200" dirty="0">
              <a:effectLst/>
              <a:ea typeface="MS Mincho"/>
              <a:cs typeface="Times New Roman" panose="02020603050405020304" pitchFamily="18" charset="0"/>
            </a:endParaRPr>
          </a:p>
        </p:txBody>
      </p:sp>
      <p:graphicFrame>
        <p:nvGraphicFramePr>
          <p:cNvPr id="5" name="Tabla 8">
            <a:extLst>
              <a:ext uri="{FF2B5EF4-FFF2-40B4-BE49-F238E27FC236}">
                <a16:creationId xmlns:a16="http://schemas.microsoft.com/office/drawing/2014/main" id="{A780D44F-0C27-49D8-AF0B-47688680E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605136"/>
              </p:ext>
            </p:extLst>
          </p:nvPr>
        </p:nvGraphicFramePr>
        <p:xfrm>
          <a:off x="371061" y="1229169"/>
          <a:ext cx="7134035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035">
                  <a:extLst>
                    <a:ext uri="{9D8B030D-6E8A-4147-A177-3AD203B41FA5}">
                      <a16:colId xmlns:a16="http://schemas.microsoft.com/office/drawing/2014/main" val="255639615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69104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Unidad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Fechas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22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13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Usuarios, </a:t>
                      </a:r>
                      <a:r>
                        <a:rPr lang="es-MX" dirty="0">
                          <a:hlinkClick r:id="rId4"/>
                        </a:rPr>
                        <a:t>Privilegios</a:t>
                      </a:r>
                      <a:r>
                        <a:rPr lang="es-MX" dirty="0"/>
                        <a:t> de Sistema y Objetos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08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413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Instalación de </a:t>
                      </a:r>
                      <a:r>
                        <a:rPr lang="en-US" sz="18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Oracle 11G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</a:p>
                    <a:p>
                      <a:r>
                        <a:rPr lang="es-MX" dirty="0"/>
                        <a:t>Instalación de </a:t>
                      </a:r>
                      <a:r>
                        <a:rPr lang="es-MX" dirty="0" err="1"/>
                        <a:t>NotePad</a:t>
                      </a:r>
                      <a:r>
                        <a:rPr lang="es-MX" dirty="0"/>
                        <a:t>++</a:t>
                      </a:r>
                    </a:p>
                    <a:p>
                      <a:r>
                        <a:rPr lang="es-MX" dirty="0"/>
                        <a:t>Iniciando Oracle</a:t>
                      </a:r>
                    </a:p>
                    <a:p>
                      <a:r>
                        <a:rPr lang="es-MX" dirty="0"/>
                        <a:t>Creación de usuarios</a:t>
                      </a:r>
                    </a:p>
                    <a:p>
                      <a:r>
                        <a:rPr lang="es-MX" dirty="0"/>
                        <a:t>Espacio en disco duro</a:t>
                      </a:r>
                    </a:p>
                    <a:p>
                      <a:r>
                        <a:rPr lang="es-MX" dirty="0"/>
                        <a:t>Permisos de sistema</a:t>
                      </a:r>
                    </a:p>
                    <a:p>
                      <a:r>
                        <a:rPr lang="es-MX" dirty="0"/>
                        <a:t>Privilegios de objetos</a:t>
                      </a:r>
                    </a:p>
                    <a:p>
                      <a:r>
                        <a:rPr lang="es-MX" dirty="0"/>
                        <a:t>Creación de Roles</a:t>
                      </a:r>
                    </a:p>
                    <a:p>
                      <a:r>
                        <a:rPr lang="es-MX" dirty="0"/>
                        <a:t>Repaso de usuarios y permisos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09/08/2022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09/08/2022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11/08/2022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16/08/2022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18/08/2022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23/08/2022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25/08/2022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30/08/2022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01/09/2022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75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69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8594C3-EB63-B642-A682-81EA4F10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998"/>
            <a:ext cx="9144000" cy="49361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9DE775-8C0A-1342-A13C-3545A7FC9553}"/>
              </a:ext>
            </a:extLst>
          </p:cNvPr>
          <p:cNvSpPr txBox="1">
            <a:spLocks/>
          </p:cNvSpPr>
          <p:nvPr/>
        </p:nvSpPr>
        <p:spPr>
          <a:xfrm>
            <a:off x="190299" y="243259"/>
            <a:ext cx="4581526" cy="69454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FA79-F492-4F49-8205-9BC0AEF74576}"/>
              </a:ext>
            </a:extLst>
          </p:cNvPr>
          <p:cNvSpPr/>
          <p:nvPr/>
        </p:nvSpPr>
        <p:spPr>
          <a:xfrm>
            <a:off x="7780543" y="6412614"/>
            <a:ext cx="13372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1350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9DE775-8C0A-1342-A13C-3545A7FC9553}"/>
              </a:ext>
            </a:extLst>
          </p:cNvPr>
          <p:cNvSpPr txBox="1">
            <a:spLocks/>
          </p:cNvSpPr>
          <p:nvPr/>
        </p:nvSpPr>
        <p:spPr>
          <a:xfrm>
            <a:off x="567787" y="2590108"/>
            <a:ext cx="4581526" cy="196227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Título de diapositiva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190299" y="6300421"/>
            <a:ext cx="703660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4" r="13349" b="2791"/>
          <a:stretch/>
        </p:blipFill>
        <p:spPr bwMode="auto">
          <a:xfrm>
            <a:off x="1" y="6009060"/>
            <a:ext cx="7507758" cy="8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 de texto 3"/>
          <p:cNvSpPr txBox="1"/>
          <p:nvPr/>
        </p:nvSpPr>
        <p:spPr>
          <a:xfrm>
            <a:off x="6804129" y="6541135"/>
            <a:ext cx="814705" cy="31686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wpc="http://schemas.microsoft.com/office/word/2010/wordprocessingCanvas" xmlns:cx="http://schemas.microsoft.com/office/drawing/2014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am3d="http://schemas.microsoft.com/office/drawing/2017/model3d" xmlns:aink="http://schemas.microsoft.com/office/drawing/2016/ink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lc="http://schemas.openxmlformats.org/drawingml/2006/lockedCanvas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s-ES_tradnl" sz="1800" b="1" dirty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UAPT</a:t>
            </a:r>
            <a:endParaRPr lang="es-MX" sz="1200" dirty="0">
              <a:effectLst/>
              <a:ea typeface="MS Mincho"/>
              <a:cs typeface="Times New Roman" panose="02020603050405020304" pitchFamily="18" charset="0"/>
            </a:endParaRPr>
          </a:p>
        </p:txBody>
      </p:sp>
      <p:graphicFrame>
        <p:nvGraphicFramePr>
          <p:cNvPr id="5" name="Tabla 8">
            <a:extLst>
              <a:ext uri="{FF2B5EF4-FFF2-40B4-BE49-F238E27FC236}">
                <a16:creationId xmlns:a16="http://schemas.microsoft.com/office/drawing/2014/main" id="{A780D44F-0C27-49D8-AF0B-47688680E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00825"/>
              </p:ext>
            </p:extLst>
          </p:nvPr>
        </p:nvGraphicFramePr>
        <p:xfrm>
          <a:off x="371061" y="1229169"/>
          <a:ext cx="7752080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080">
                  <a:extLst>
                    <a:ext uri="{9D8B030D-6E8A-4147-A177-3AD203B41FA5}">
                      <a16:colId xmlns:a16="http://schemas.microsoft.com/office/drawing/2014/main" val="255639615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69104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Unidad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Fechas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22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13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Lenguaje de </a:t>
                      </a:r>
                      <a:r>
                        <a:rPr lang="es-MX" dirty="0">
                          <a:hlinkClick r:id="rId4"/>
                        </a:rPr>
                        <a:t>Definición y Manipulación </a:t>
                      </a:r>
                      <a:r>
                        <a:rPr lang="es-MX" dirty="0"/>
                        <a:t>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08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413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Tipo de datos</a:t>
                      </a:r>
                    </a:p>
                    <a:p>
                      <a:r>
                        <a:rPr lang="es-MX" dirty="0"/>
                        <a:t>Restricciones</a:t>
                      </a:r>
                    </a:p>
                    <a:p>
                      <a:r>
                        <a:rPr lang="es-MX" dirty="0"/>
                        <a:t>Valores nulos y valores por defecto</a:t>
                      </a:r>
                    </a:p>
                    <a:p>
                      <a:r>
                        <a:rPr lang="es-MX" dirty="0"/>
                        <a:t>Secuencias</a:t>
                      </a:r>
                    </a:p>
                    <a:p>
                      <a:r>
                        <a:rPr lang="es-MX" dirty="0"/>
                        <a:t>Actualización y Borrado en Cascada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07/09/2022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13/09/2022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20/09/2022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22/09/2022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27/09/2022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17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6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8594C3-EB63-B642-A682-81EA4F10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998"/>
            <a:ext cx="9144000" cy="49361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9DE775-8C0A-1342-A13C-3545A7FC9553}"/>
              </a:ext>
            </a:extLst>
          </p:cNvPr>
          <p:cNvSpPr txBox="1">
            <a:spLocks/>
          </p:cNvSpPr>
          <p:nvPr/>
        </p:nvSpPr>
        <p:spPr>
          <a:xfrm>
            <a:off x="190299" y="243259"/>
            <a:ext cx="4581526" cy="69454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FA79-F492-4F49-8205-9BC0AEF74576}"/>
              </a:ext>
            </a:extLst>
          </p:cNvPr>
          <p:cNvSpPr/>
          <p:nvPr/>
        </p:nvSpPr>
        <p:spPr>
          <a:xfrm>
            <a:off x="7780543" y="6412614"/>
            <a:ext cx="13372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1350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9DE775-8C0A-1342-A13C-3545A7FC9553}"/>
              </a:ext>
            </a:extLst>
          </p:cNvPr>
          <p:cNvSpPr txBox="1">
            <a:spLocks/>
          </p:cNvSpPr>
          <p:nvPr/>
        </p:nvSpPr>
        <p:spPr>
          <a:xfrm>
            <a:off x="567787" y="2590108"/>
            <a:ext cx="4581526" cy="196227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Título de diapositiva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190299" y="6300421"/>
            <a:ext cx="703660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4" r="13349" b="2791"/>
          <a:stretch/>
        </p:blipFill>
        <p:spPr bwMode="auto">
          <a:xfrm>
            <a:off x="1" y="6009060"/>
            <a:ext cx="7507758" cy="8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 de texto 3"/>
          <p:cNvSpPr txBox="1"/>
          <p:nvPr/>
        </p:nvSpPr>
        <p:spPr>
          <a:xfrm>
            <a:off x="6804129" y="6541135"/>
            <a:ext cx="814705" cy="31686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wpc="http://schemas.microsoft.com/office/word/2010/wordprocessingCanvas" xmlns:cx="http://schemas.microsoft.com/office/drawing/2014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am3d="http://schemas.microsoft.com/office/drawing/2017/model3d" xmlns:aink="http://schemas.microsoft.com/office/drawing/2016/ink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lc="http://schemas.openxmlformats.org/drawingml/2006/lockedCanvas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s-ES_tradnl" sz="1800" b="1" dirty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UAPT</a:t>
            </a:r>
            <a:endParaRPr lang="es-MX" sz="1200" dirty="0">
              <a:effectLst/>
              <a:ea typeface="MS Mincho"/>
              <a:cs typeface="Times New Roman" panose="02020603050405020304" pitchFamily="18" charset="0"/>
            </a:endParaRPr>
          </a:p>
        </p:txBody>
      </p:sp>
      <p:graphicFrame>
        <p:nvGraphicFramePr>
          <p:cNvPr id="5" name="Tabla 8">
            <a:extLst>
              <a:ext uri="{FF2B5EF4-FFF2-40B4-BE49-F238E27FC236}">
                <a16:creationId xmlns:a16="http://schemas.microsoft.com/office/drawing/2014/main" id="{A780D44F-0C27-49D8-AF0B-47688680E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17257"/>
              </p:ext>
            </p:extLst>
          </p:nvPr>
        </p:nvGraphicFramePr>
        <p:xfrm>
          <a:off x="371061" y="1229169"/>
          <a:ext cx="7134035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035">
                  <a:extLst>
                    <a:ext uri="{9D8B030D-6E8A-4147-A177-3AD203B41FA5}">
                      <a16:colId xmlns:a16="http://schemas.microsoft.com/office/drawing/2014/main" val="255639615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69104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Unidad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Fechas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22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13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>
                          <a:hlinkClick r:id="rId4"/>
                        </a:rPr>
                        <a:t>Consultas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Del 07/10/2022 al 28/10/2022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08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413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Consultas Simples</a:t>
                      </a:r>
                    </a:p>
                    <a:p>
                      <a:r>
                        <a:rPr lang="es-MX" dirty="0"/>
                        <a:t>Consultas </a:t>
                      </a:r>
                      <a:r>
                        <a:rPr lang="es-MX" dirty="0" err="1"/>
                        <a:t>Multitabla</a:t>
                      </a:r>
                      <a:endParaRPr lang="es-MX" dirty="0"/>
                    </a:p>
                    <a:p>
                      <a:r>
                        <a:rPr lang="es-MX" dirty="0"/>
                        <a:t>Consulta con Comandos</a:t>
                      </a:r>
                    </a:p>
                    <a:p>
                      <a:r>
                        <a:rPr lang="es-MX" dirty="0"/>
                        <a:t>Copias y Vistas</a:t>
                      </a:r>
                    </a:p>
                    <a:p>
                      <a:r>
                        <a:rPr lang="es-MX" dirty="0"/>
                        <a:t>Borrado y Actualización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04/10/2022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06/10/2022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11/10/2022</a:t>
                      </a:r>
                    </a:p>
                    <a:p>
                      <a:r>
                        <a:rPr lang="es-MX" dirty="0"/>
                        <a:t>13/10/2022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18/10/2022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17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572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8594C3-EB63-B642-A682-81EA4F10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998"/>
            <a:ext cx="9144000" cy="49361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9DE775-8C0A-1342-A13C-3545A7FC9553}"/>
              </a:ext>
            </a:extLst>
          </p:cNvPr>
          <p:cNvSpPr txBox="1">
            <a:spLocks/>
          </p:cNvSpPr>
          <p:nvPr/>
        </p:nvSpPr>
        <p:spPr>
          <a:xfrm>
            <a:off x="190299" y="243259"/>
            <a:ext cx="4581526" cy="69454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FA79-F492-4F49-8205-9BC0AEF74576}"/>
              </a:ext>
            </a:extLst>
          </p:cNvPr>
          <p:cNvSpPr/>
          <p:nvPr/>
        </p:nvSpPr>
        <p:spPr>
          <a:xfrm>
            <a:off x="7780543" y="6412614"/>
            <a:ext cx="13372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1350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9DE775-8C0A-1342-A13C-3545A7FC9553}"/>
              </a:ext>
            </a:extLst>
          </p:cNvPr>
          <p:cNvSpPr txBox="1">
            <a:spLocks/>
          </p:cNvSpPr>
          <p:nvPr/>
        </p:nvSpPr>
        <p:spPr>
          <a:xfrm>
            <a:off x="567787" y="2590108"/>
            <a:ext cx="4581526" cy="196227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Título de diapositiva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190299" y="6300421"/>
            <a:ext cx="703660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4" r="13349" b="2791"/>
          <a:stretch/>
        </p:blipFill>
        <p:spPr bwMode="auto">
          <a:xfrm>
            <a:off x="1" y="6009060"/>
            <a:ext cx="7507758" cy="8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 de texto 3"/>
          <p:cNvSpPr txBox="1"/>
          <p:nvPr/>
        </p:nvSpPr>
        <p:spPr>
          <a:xfrm>
            <a:off x="6804129" y="6541135"/>
            <a:ext cx="814705" cy="31686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wpc="http://schemas.microsoft.com/office/word/2010/wordprocessingCanvas" xmlns:cx="http://schemas.microsoft.com/office/drawing/2014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am3d="http://schemas.microsoft.com/office/drawing/2017/model3d" xmlns:aink="http://schemas.microsoft.com/office/drawing/2016/ink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lc="http://schemas.openxmlformats.org/drawingml/2006/lockedCanvas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s-ES_tradnl" sz="1800" b="1" dirty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UAPT</a:t>
            </a:r>
            <a:endParaRPr lang="es-MX" sz="1200" dirty="0">
              <a:effectLst/>
              <a:ea typeface="MS Mincho"/>
              <a:cs typeface="Times New Roman" panose="02020603050405020304" pitchFamily="18" charset="0"/>
            </a:endParaRPr>
          </a:p>
        </p:txBody>
      </p:sp>
      <p:graphicFrame>
        <p:nvGraphicFramePr>
          <p:cNvPr id="5" name="Tabla 8">
            <a:extLst>
              <a:ext uri="{FF2B5EF4-FFF2-40B4-BE49-F238E27FC236}">
                <a16:creationId xmlns:a16="http://schemas.microsoft.com/office/drawing/2014/main" id="{A780D44F-0C27-49D8-AF0B-47688680E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7223"/>
              </p:ext>
            </p:extLst>
          </p:nvPr>
        </p:nvGraphicFramePr>
        <p:xfrm>
          <a:off x="371061" y="1229169"/>
          <a:ext cx="7134035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035">
                  <a:extLst>
                    <a:ext uri="{9D8B030D-6E8A-4147-A177-3AD203B41FA5}">
                      <a16:colId xmlns:a16="http://schemas.microsoft.com/office/drawing/2014/main" val="255639615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69104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Unidad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Fechas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22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13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Operadores</a:t>
                      </a: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 Consultas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Del 04/11/2022 al 16/11/2022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08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413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Joins</a:t>
                      </a:r>
                      <a:endParaRPr lang="es-MX" dirty="0"/>
                    </a:p>
                    <a:p>
                      <a:r>
                        <a:rPr lang="es-MX" dirty="0"/>
                        <a:t>Operadores de subconsultas</a:t>
                      </a:r>
                    </a:p>
                    <a:p>
                      <a:r>
                        <a:rPr lang="es-MX" dirty="0"/>
                        <a:t>Operadores de definición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25/10/2022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27/10/2022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03/11/2022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17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80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8594C3-EB63-B642-A682-81EA4F10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998"/>
            <a:ext cx="9144000" cy="49361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9DE775-8C0A-1342-A13C-3545A7FC9553}"/>
              </a:ext>
            </a:extLst>
          </p:cNvPr>
          <p:cNvSpPr txBox="1">
            <a:spLocks/>
          </p:cNvSpPr>
          <p:nvPr/>
        </p:nvSpPr>
        <p:spPr>
          <a:xfrm>
            <a:off x="190299" y="243259"/>
            <a:ext cx="4581526" cy="69454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Exámenes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FA79-F492-4F49-8205-9BC0AEF74576}"/>
              </a:ext>
            </a:extLst>
          </p:cNvPr>
          <p:cNvSpPr/>
          <p:nvPr/>
        </p:nvSpPr>
        <p:spPr>
          <a:xfrm>
            <a:off x="7618835" y="6307676"/>
            <a:ext cx="13372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1350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9DE775-8C0A-1342-A13C-3545A7FC9553}"/>
              </a:ext>
            </a:extLst>
          </p:cNvPr>
          <p:cNvSpPr txBox="1">
            <a:spLocks/>
          </p:cNvSpPr>
          <p:nvPr/>
        </p:nvSpPr>
        <p:spPr>
          <a:xfrm>
            <a:off x="567787" y="2590108"/>
            <a:ext cx="4581526" cy="196227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Título de diapositiva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190299" y="6300421"/>
            <a:ext cx="703660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4" r="13349" b="2791"/>
          <a:stretch/>
        </p:blipFill>
        <p:spPr bwMode="auto">
          <a:xfrm>
            <a:off x="1" y="6009060"/>
            <a:ext cx="7507758" cy="8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 de texto 3"/>
          <p:cNvSpPr txBox="1"/>
          <p:nvPr/>
        </p:nvSpPr>
        <p:spPr>
          <a:xfrm>
            <a:off x="6748592" y="6541135"/>
            <a:ext cx="814705" cy="31686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wpc="http://schemas.microsoft.com/office/word/2010/wordprocessingCanvas" xmlns:cx="http://schemas.microsoft.com/office/drawing/2014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ma14="http://schemas.microsoft.com/office/mac/drawingml/2011/main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am3d="http://schemas.microsoft.com/office/drawing/2017/model3d" xmlns:aink="http://schemas.microsoft.com/office/drawing/2016/ink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lc="http://schemas.openxmlformats.org/drawingml/2006/lockedCanvas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s-ES_tradnl" sz="1800" b="1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UAPT</a:t>
            </a:r>
            <a:endParaRPr lang="es-MX" sz="1200">
              <a:effectLst/>
              <a:ea typeface="MS Mincho"/>
              <a:cs typeface="Times New Roman" panose="02020603050405020304" pitchFamily="18" charset="0"/>
            </a:endParaRPr>
          </a:p>
        </p:txBody>
      </p:sp>
      <p:graphicFrame>
        <p:nvGraphicFramePr>
          <p:cNvPr id="5" name="Tabla 8">
            <a:extLst>
              <a:ext uri="{FF2B5EF4-FFF2-40B4-BE49-F238E27FC236}">
                <a16:creationId xmlns:a16="http://schemas.microsoft.com/office/drawing/2014/main" id="{C3058AC3-2CA3-4691-88B1-BC7525703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21351"/>
              </p:ext>
            </p:extLst>
          </p:nvPr>
        </p:nvGraphicFramePr>
        <p:xfrm>
          <a:off x="190299" y="1061547"/>
          <a:ext cx="755806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080">
                  <a:extLst>
                    <a:ext uri="{9D8B030D-6E8A-4147-A177-3AD203B41FA5}">
                      <a16:colId xmlns:a16="http://schemas.microsoft.com/office/drawing/2014/main" val="3323663512"/>
                    </a:ext>
                  </a:extLst>
                </a:gridCol>
                <a:gridCol w="2853986">
                  <a:extLst>
                    <a:ext uri="{9D8B030D-6E8A-4147-A177-3AD203B41FA5}">
                      <a16:colId xmlns:a16="http://schemas.microsoft.com/office/drawing/2014/main" val="195316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Unidad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11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9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Usuarios, Privilegios de Sistema y Objetos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05/09/2022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99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175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Lenguaje de Definición y Manipulación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29/09/2022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29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7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Consultas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20/10/2022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70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22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Operadores en Consultas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  <a:r>
                        <a:rPr lang="es-MX"/>
                        <a:t>8/11/2022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6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969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F01F1C8BB994BAC1A8A6C83A9C378" ma:contentTypeVersion="2" ma:contentTypeDescription="Create a new document." ma:contentTypeScope="" ma:versionID="631f0898bd77dc54ac59760dc4d377e1">
  <xsd:schema xmlns:xsd="http://www.w3.org/2001/XMLSchema" xmlns:xs="http://www.w3.org/2001/XMLSchema" xmlns:p="http://schemas.microsoft.com/office/2006/metadata/properties" xmlns:ns2="4af4787b-bcd1-4fe8-baf3-1aee622d244c" targetNamespace="http://schemas.microsoft.com/office/2006/metadata/properties" ma:root="true" ma:fieldsID="c380df0b5139c2645fdfa575efc4f94a" ns2:_="">
    <xsd:import namespace="4af4787b-bcd1-4fe8-baf3-1aee622d24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f4787b-bcd1-4fe8-baf3-1aee622d24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FBA37B-68B3-44DD-9E5B-6A07C7DC459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FDF973B-27E9-474A-A5DC-74DD0AD014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A5E3D9-3791-40F2-88AE-486D80997122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1912</TotalTime>
  <Words>197</Words>
  <Application>Microsoft Office PowerPoint</Application>
  <PresentationFormat>Presentación en pantalla (4:3)</PresentationFormat>
  <Paragraphs>92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Benjamin Lopez Gonzalez</cp:lastModifiedBy>
  <cp:revision>40</cp:revision>
  <dcterms:created xsi:type="dcterms:W3CDTF">2021-05-21T13:23:01Z</dcterms:created>
  <dcterms:modified xsi:type="dcterms:W3CDTF">2022-08-04T13:40:52Z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0x010100FC5F01F1C8BB994BAC1A8A6C83A9C378</vt:lpwstr>
  </property>
  <property fmtid="{D5CDD505-2E9C-101B-9397-08002B2CF9AE}" pid="3" name="Order">
    <vt:r8>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TemplateUrl">
    <vt:lpwstr/>
  </property>
  <property fmtid="{D5CDD505-2E9C-101B-9397-08002B2CF9AE}" pid="11" name="ComplianceAssetId">
    <vt:lpwstr/>
  </property>
</Properties>
</file>